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BC9C1-EA76-358A-3BFA-6C7B8FD5C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EE423-8A5A-95A5-125C-EC98A273B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26403-CC7C-2F28-2EB1-3985E3F07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F52A2-8F5D-813E-E9F8-19B8B9CAF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A4FA7-AD3B-4607-F345-70DC72E6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9128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AD9DD-4FAE-17A9-CF57-18808FD6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16D21-DF85-41F4-91AD-F0EA8EFF50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B6283-78DD-A909-56C4-8EB30C82B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9C3FD-AAE4-D97F-A6B4-4B6D0EDE0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35FD7-91E9-619F-2F2C-8F60EE77E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5923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E2ADC7-CCE7-671B-41AD-738BEC8F8A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38F2FB-F10B-228B-D703-E0C1841E60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066EF-4530-BDCA-92F4-32967B8EE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7A181-B1AA-96D5-B68B-B79CC1713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FFFBC-1803-C0B7-B490-3704EEB12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56447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F6102-4207-ADBB-0EA6-86D745B18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47044-CB10-FAA8-D2D0-6A4CD744C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B867C-AB8F-9836-A715-D56FFAE64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CEDE-65B3-6525-4184-319DE0A8A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4A58E-483E-7A80-7706-1C9DD89F8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1228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075D1-CEAD-7A72-2FB0-3AB42DE56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F14D89-1D58-FB68-8627-05C230DF6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B95D5-77D6-0AE7-8D72-405DAA669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A17FE-BA69-EEC4-3FB8-55985A739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5E9EA-1664-BFD7-2DA2-16C5A78AE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2290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77756-4AE9-E0FD-1F76-0D63AB598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AFD5C-2FE6-69FA-9B5F-939F59A2B8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5410A-AB46-8307-90E8-010C70381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38C82-EEB6-E152-029B-5F5458B6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6A3E7-AA41-B59E-1BF3-A42672101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62040-D063-F693-F6EB-317315DC0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5862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13885-9EBD-07C2-BF00-780024F7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F7420-343F-BC40-B16B-EC3FD550B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D648ED-E1E3-DD58-0C1D-1B951EE89B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FA3DE6-4CA7-40DC-B888-F96E4006F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97CCF4-344C-3252-6BFF-8A1672351A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4E93D3-91C9-17E3-FBDD-1C2F26114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94566-3CF3-EB92-2124-E9655EE7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C72E21-A287-3297-E6B2-AB7708C66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8628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D127A-702B-3FB9-3F1F-3CE103B25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2AAC1F-AF3E-C617-9F86-558D3061D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CA0B34-1ED4-37C4-1D8D-8330B0BE9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F0646D-A368-626D-2A35-B8D08F109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9514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798215-5C9C-D64C-058F-A671E92AF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AC66E8-77CA-C9D4-FAAB-8548EB33E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1B36B-CA49-4694-15EB-81293A8E9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7042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3C150-CFF4-026C-7174-4C1951C7F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BEE9D-709D-4B65-546F-9A3416E20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38A0E8-6A74-C82A-CC5C-2E0316D0E3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A7693-5BA8-4CDA-FC19-E0E3FEA9A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38368-10E6-4B6E-9741-6F70CAD10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C90B3-55D0-96CB-7D38-C8365885C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31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268B8-D3FE-7066-C095-D8580E48E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8E2D7-B583-A710-8D0B-0618825831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5F288C-25C3-8D08-CE72-DC3986180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42D8F2-746F-4349-80C9-F1A48749B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C18873-8A69-8104-7580-D1442CB95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C40F4-EBA5-9829-554D-DC69ED206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8217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E54FD4-E835-D6B8-D1A7-0C27A3F1D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ACB4C6-4825-3C4C-58CF-CF2B2F85D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9349C-8F12-AD8B-E805-CC4B8D33DC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EB233-FEB8-4914-9973-0F5ABEE0D80F}" type="datetimeFigureOut">
              <a:rPr lang="en-IN" smtClean="0"/>
              <a:t>25-01-2026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DF23F-A39C-3A51-E6F4-7337CB9501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86423-3D3F-55EA-A758-0613A76BED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78224-4B7B-4D71-85A4-5F348BA3AD7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82964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A8EBE0-CBE9-907D-14E6-ED8C40838A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67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346BAE-C29F-6EE2-A2BB-AE8CB514FF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334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2F1E84-3689-5FDB-712E-05E196608E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72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6D318F-1853-85AB-9194-3979B70A9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781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7828CD-774C-A62A-4148-94E716095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134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C7716-1C41-9202-B3DF-F3EAD27D5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43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1E188-5F5E-9999-6D50-926867A00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133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D88E1C-DC9D-704C-287B-F9842AAAE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386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A000B9-3C0E-4488-14B4-95CEA03473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23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5AB5A8-4E55-E6E2-9E9D-8461C90A6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09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8F6431-E243-0247-2E3C-BBC2D90B9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591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82B18F-1FE9-BBBF-93F3-93DED6B2A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608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A9A751-3239-2D25-08A6-7A439E2D7A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029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911CB4-FCB2-902F-9EAE-766ECCF7F1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98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1BA376-A5D1-4C5D-5022-3A500B2B62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870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29871F-1F06-AA15-EE1A-0E1A0B3AD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736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Sanjit Ram</dc:creator>
  <cp:lastModifiedBy>Sanjit Ram</cp:lastModifiedBy>
  <cp:revision>1</cp:revision>
  <dcterms:created xsi:type="dcterms:W3CDTF">2026-01-25T01:55:39Z</dcterms:created>
  <dcterms:modified xsi:type="dcterms:W3CDTF">2026-01-25T01:55:39Z</dcterms:modified>
</cp:coreProperties>
</file>

<file path=docProps/thumbnail.jpeg>
</file>